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>
      <p:cViewPr>
        <p:scale>
          <a:sx n="129" d="100"/>
          <a:sy n="129" d="100"/>
        </p:scale>
        <p:origin x="144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61D3B-F9EF-564E-B228-73CF00FF7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4027B1-3AFC-CE48-A0DA-7DE08758B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0D5C1-650B-444C-B057-3CC6599FE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EEE87-BEC9-934D-9919-3D545B29D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71002-803E-6E43-854B-D00B906AD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961286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D695D-B5FE-4048-9ED8-DDF75A4C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468CE-2D41-9440-B360-D9A8967BF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3778E-F0BA-AD42-B838-C48A200A2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A2EDE-D8DF-2543-8250-A13ED534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93D85-21C5-3C40-A10E-DE9FEBEC4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50046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BEEB89-4D54-D94E-8762-969CDC321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B3406B-2C91-0644-B7F7-310CBC261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33EFD-7272-5C48-BFB4-B1F8DF40B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E2660-61D2-A94C-8331-DA12E4564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F1F28-FEB6-C545-A9EC-A4A62F48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72699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03493-FE41-0B4D-B06A-57C0388AB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6B53C-07D3-E94D-A464-05A1291BB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500ED-10D8-744D-8CFA-E31A4E5BD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7107E-79D2-CF45-B4D6-23E50AD21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BAEBC-3A3E-1447-B26E-B7D7AEF76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03261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FA05E-4C88-9D41-8A6D-FC21A3760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98FF4-5821-D845-945C-A26914151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7FD14-F53B-A34A-8CCC-B8C6389B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E289E-9CA2-5745-B315-682654A67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BBC3E-43F4-624E-AB87-E170A508B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82857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09EF4-B53F-1940-AE95-07D4CF061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ADA35-12F2-7E46-9B62-E84932B2C0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950E8-BD3E-C443-B9EB-2E1E1C150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A2AC7-5776-8240-977E-E63EB1696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D9F97-FA0C-F846-97F8-573B5994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323C49-2F9C-7F4F-A0EF-66E2BAC3B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3282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8C36-00B4-8A46-A817-1463990A0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F01B5-5E2E-0B4F-AF3A-D6A5A139F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93669-0134-184D-B33F-87B1F0E46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C58003-4F11-8D42-B857-5D8A5C6AC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42D3F0-DAEF-BA48-85BB-AA97F80E96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5A8CAD-CC61-7640-88A1-B1C24E43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19D5FF-30FB-5541-96B1-1AB5418F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2D8E4F-CE81-DE4F-A72F-64AACFE9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760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80A99-B9A5-AB47-8A87-59D4F9E84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092471-536C-2A42-A847-5EBA2672F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CEA460-FE5E-1D41-B82F-9C9181C6D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FCEEB0-815D-CD4D-8D4D-0F85E334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3030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CA0CB2-862F-0044-9959-F69D0AF1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F3BCA8-FEE7-714F-A5EA-339100F4E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467FB9-7526-B84D-AE16-ED7DA4043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04618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B1E1F-81C9-C44F-99D1-CB44EDAF1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4981C-428D-F54D-B36A-6B0E85199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F6B028-DD63-0445-A963-E4AC911E0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BAADB-D5D4-9B40-AE60-0EF3F0F5B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4B756-AEFA-1742-B46B-013DA060E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D157E-496A-8D46-860A-D1711896C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192014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A570F-939B-714C-83A6-802CDEC3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16E80D-A648-4B49-9D3D-E6D5DC1FEF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1BFAD5-F4C0-184C-AF41-7BBD047B0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50ECB5-A98D-7D41-9280-0C1F56D2E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F8DAB-BC2E-4346-A31E-C05121A47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B1261F-3218-5143-ADBE-41B94B799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08383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4A3A58-C136-3E40-BA5A-6A3A1E9C6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BA56B1-5B9A-C541-A54B-1B5A022C1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8A2B8-DF42-1A41-A318-3E1054E24A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5C9E8-CBAB-3748-881A-9E5CAAD13B3D}" type="datetimeFigureOut">
              <a:t>2020/10/14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9D4E9-64ED-4E4F-8BBA-A5C0C1E51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A782F-DAA0-4047-AC4C-BDD57F363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1AFB-CD0A-6142-A05B-DE5BC24F826C}" type="slidenum"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72691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F5D6B70-B9B0-DB43-835F-F0C22775D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000" y="1132645"/>
            <a:ext cx="5842000" cy="4572000"/>
          </a:xfrm>
          <a:prstGeom prst="rect">
            <a:avLst/>
          </a:prstGeom>
        </p:spPr>
      </p:pic>
      <p:grpSp>
        <p:nvGrpSpPr>
          <p:cNvPr id="209" name="Group 208">
            <a:extLst>
              <a:ext uri="{FF2B5EF4-FFF2-40B4-BE49-F238E27FC236}">
                <a16:creationId xmlns:a16="http://schemas.microsoft.com/office/drawing/2014/main" id="{25DA9273-889C-CB4A-936F-0499A5E44D9E}"/>
              </a:ext>
            </a:extLst>
          </p:cNvPr>
          <p:cNvGrpSpPr/>
          <p:nvPr/>
        </p:nvGrpSpPr>
        <p:grpSpPr>
          <a:xfrm>
            <a:off x="6789636" y="1498973"/>
            <a:ext cx="621173" cy="1138195"/>
            <a:chOff x="6789636" y="1498973"/>
            <a:chExt cx="621173" cy="1138195"/>
          </a:xfrm>
        </p:grpSpPr>
        <p:sp>
          <p:nvSpPr>
            <p:cNvPr id="160" name="Freeform 26">
              <a:extLst>
                <a:ext uri="{FF2B5EF4-FFF2-40B4-BE49-F238E27FC236}">
                  <a16:creationId xmlns:a16="http://schemas.microsoft.com/office/drawing/2014/main" id="{A53C8E70-D389-E043-81D4-2A141E95547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4028" y="1498973"/>
              <a:ext cx="472389" cy="111588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F65A1F"/>
            </a:solidFill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61" name="Freeform 27">
              <a:extLst>
                <a:ext uri="{FF2B5EF4-FFF2-40B4-BE49-F238E27FC236}">
                  <a16:creationId xmlns:a16="http://schemas.microsoft.com/office/drawing/2014/main" id="{0733F05B-310D-054B-9E8E-670A4FBB204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4028" y="2012277"/>
              <a:ext cx="472389" cy="111588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F65A1F"/>
            </a:solidFill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62" name="Freeform 28">
              <a:extLst>
                <a:ext uri="{FF2B5EF4-FFF2-40B4-BE49-F238E27FC236}">
                  <a16:creationId xmlns:a16="http://schemas.microsoft.com/office/drawing/2014/main" id="{646A6F60-6923-FE48-B11B-42FDE6F84D6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4028" y="2525580"/>
              <a:ext cx="472389" cy="111588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F65A1F"/>
            </a:solidFill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63" name="Freeform 29">
              <a:extLst>
                <a:ext uri="{FF2B5EF4-FFF2-40B4-BE49-F238E27FC236}">
                  <a16:creationId xmlns:a16="http://schemas.microsoft.com/office/drawing/2014/main" id="{392E2BBD-DE7D-CE45-974B-1EEF5F37E1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9636" y="1573365"/>
              <a:ext cx="111588" cy="476108"/>
            </a:xfrm>
            <a:custGeom>
              <a:avLst/>
              <a:gdLst>
                <a:gd name="T0" fmla="*/ 60 w 60"/>
                <a:gd name="T1" fmla="*/ 226 h 256"/>
                <a:gd name="T2" fmla="*/ 60 w 60"/>
                <a:gd name="T3" fmla="*/ 32 h 256"/>
                <a:gd name="T4" fmla="*/ 30 w 60"/>
                <a:gd name="T5" fmla="*/ 0 h 256"/>
                <a:gd name="T6" fmla="*/ 0 w 60"/>
                <a:gd name="T7" fmla="*/ 32 h 256"/>
                <a:gd name="T8" fmla="*/ 0 w 60"/>
                <a:gd name="T9" fmla="*/ 226 h 256"/>
                <a:gd name="T10" fmla="*/ 30 w 60"/>
                <a:gd name="T11" fmla="*/ 256 h 256"/>
                <a:gd name="T12" fmla="*/ 60 w 60"/>
                <a:gd name="T13" fmla="*/ 22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6"/>
                  </a:moveTo>
                  <a:lnTo>
                    <a:pt x="60" y="32"/>
                  </a:lnTo>
                  <a:lnTo>
                    <a:pt x="30" y="0"/>
                  </a:lnTo>
                  <a:lnTo>
                    <a:pt x="0" y="32"/>
                  </a:lnTo>
                  <a:lnTo>
                    <a:pt x="0" y="226"/>
                  </a:lnTo>
                  <a:lnTo>
                    <a:pt x="30" y="256"/>
                  </a:lnTo>
                  <a:lnTo>
                    <a:pt x="60" y="226"/>
                  </a:lnTo>
                  <a:close/>
                </a:path>
              </a:pathLst>
            </a:custGeom>
            <a:solidFill>
              <a:srgbClr val="F65A1F"/>
            </a:solidFill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64" name="Freeform 30">
              <a:extLst>
                <a:ext uri="{FF2B5EF4-FFF2-40B4-BE49-F238E27FC236}">
                  <a16:creationId xmlns:a16="http://schemas.microsoft.com/office/drawing/2014/main" id="{65CC5FA5-56CE-DF47-8F2A-AE3265FA18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9636" y="2086668"/>
              <a:ext cx="111588" cy="476108"/>
            </a:xfrm>
            <a:custGeom>
              <a:avLst/>
              <a:gdLst>
                <a:gd name="T0" fmla="*/ 60 w 60"/>
                <a:gd name="T1" fmla="*/ 224 h 256"/>
                <a:gd name="T2" fmla="*/ 60 w 60"/>
                <a:gd name="T3" fmla="*/ 30 h 256"/>
                <a:gd name="T4" fmla="*/ 30 w 60"/>
                <a:gd name="T5" fmla="*/ 0 h 256"/>
                <a:gd name="T6" fmla="*/ 0 w 60"/>
                <a:gd name="T7" fmla="*/ 30 h 256"/>
                <a:gd name="T8" fmla="*/ 0 w 60"/>
                <a:gd name="T9" fmla="*/ 224 h 256"/>
                <a:gd name="T10" fmla="*/ 30 w 60"/>
                <a:gd name="T11" fmla="*/ 256 h 256"/>
                <a:gd name="T12" fmla="*/ 60 w 60"/>
                <a:gd name="T13" fmla="*/ 22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4"/>
                  </a:moveTo>
                  <a:lnTo>
                    <a:pt x="60" y="30"/>
                  </a:lnTo>
                  <a:lnTo>
                    <a:pt x="30" y="0"/>
                  </a:lnTo>
                  <a:lnTo>
                    <a:pt x="0" y="30"/>
                  </a:lnTo>
                  <a:lnTo>
                    <a:pt x="0" y="224"/>
                  </a:lnTo>
                  <a:lnTo>
                    <a:pt x="30" y="256"/>
                  </a:lnTo>
                  <a:lnTo>
                    <a:pt x="60" y="224"/>
                  </a:lnTo>
                  <a:close/>
                </a:path>
              </a:pathLst>
            </a:custGeom>
            <a:solidFill>
              <a:srgbClr val="F65A1F"/>
            </a:solidFill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65" name="Freeform 31">
              <a:extLst>
                <a:ext uri="{FF2B5EF4-FFF2-40B4-BE49-F238E27FC236}">
                  <a16:creationId xmlns:a16="http://schemas.microsoft.com/office/drawing/2014/main" id="{9604C126-3DFE-1042-B5AE-BB392F6370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9221" y="1573365"/>
              <a:ext cx="111588" cy="476108"/>
            </a:xfrm>
            <a:custGeom>
              <a:avLst/>
              <a:gdLst>
                <a:gd name="T0" fmla="*/ 60 w 60"/>
                <a:gd name="T1" fmla="*/ 226 h 256"/>
                <a:gd name="T2" fmla="*/ 60 w 60"/>
                <a:gd name="T3" fmla="*/ 32 h 256"/>
                <a:gd name="T4" fmla="*/ 30 w 60"/>
                <a:gd name="T5" fmla="*/ 0 h 256"/>
                <a:gd name="T6" fmla="*/ 0 w 60"/>
                <a:gd name="T7" fmla="*/ 32 h 256"/>
                <a:gd name="T8" fmla="*/ 0 w 60"/>
                <a:gd name="T9" fmla="*/ 226 h 256"/>
                <a:gd name="T10" fmla="*/ 30 w 60"/>
                <a:gd name="T11" fmla="*/ 256 h 256"/>
                <a:gd name="T12" fmla="*/ 60 w 60"/>
                <a:gd name="T13" fmla="*/ 22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6"/>
                  </a:moveTo>
                  <a:lnTo>
                    <a:pt x="60" y="32"/>
                  </a:lnTo>
                  <a:lnTo>
                    <a:pt x="30" y="0"/>
                  </a:lnTo>
                  <a:lnTo>
                    <a:pt x="0" y="32"/>
                  </a:lnTo>
                  <a:lnTo>
                    <a:pt x="0" y="226"/>
                  </a:lnTo>
                  <a:lnTo>
                    <a:pt x="30" y="256"/>
                  </a:lnTo>
                  <a:lnTo>
                    <a:pt x="60" y="226"/>
                  </a:lnTo>
                  <a:close/>
                </a:path>
              </a:pathLst>
            </a:custGeom>
            <a:solidFill>
              <a:srgbClr val="F65A1F"/>
            </a:solidFill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66" name="Freeform 32">
              <a:extLst>
                <a:ext uri="{FF2B5EF4-FFF2-40B4-BE49-F238E27FC236}">
                  <a16:creationId xmlns:a16="http://schemas.microsoft.com/office/drawing/2014/main" id="{761C2B8E-DBF1-9F4E-A581-D5719BB4A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9221" y="2086668"/>
              <a:ext cx="111588" cy="476108"/>
            </a:xfrm>
            <a:custGeom>
              <a:avLst/>
              <a:gdLst>
                <a:gd name="T0" fmla="*/ 60 w 60"/>
                <a:gd name="T1" fmla="*/ 224 h 256"/>
                <a:gd name="T2" fmla="*/ 60 w 60"/>
                <a:gd name="T3" fmla="*/ 30 h 256"/>
                <a:gd name="T4" fmla="*/ 30 w 60"/>
                <a:gd name="T5" fmla="*/ 0 h 256"/>
                <a:gd name="T6" fmla="*/ 0 w 60"/>
                <a:gd name="T7" fmla="*/ 30 h 256"/>
                <a:gd name="T8" fmla="*/ 0 w 60"/>
                <a:gd name="T9" fmla="*/ 224 h 256"/>
                <a:gd name="T10" fmla="*/ 30 w 60"/>
                <a:gd name="T11" fmla="*/ 256 h 256"/>
                <a:gd name="T12" fmla="*/ 60 w 60"/>
                <a:gd name="T13" fmla="*/ 22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4"/>
                  </a:moveTo>
                  <a:lnTo>
                    <a:pt x="60" y="30"/>
                  </a:lnTo>
                  <a:lnTo>
                    <a:pt x="30" y="0"/>
                  </a:lnTo>
                  <a:lnTo>
                    <a:pt x="0" y="30"/>
                  </a:lnTo>
                  <a:lnTo>
                    <a:pt x="0" y="224"/>
                  </a:lnTo>
                  <a:lnTo>
                    <a:pt x="30" y="256"/>
                  </a:lnTo>
                  <a:lnTo>
                    <a:pt x="60" y="224"/>
                  </a:lnTo>
                  <a:close/>
                </a:path>
              </a:pathLst>
            </a:custGeom>
            <a:solidFill>
              <a:srgbClr val="F65A1F"/>
            </a:solidFill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75" name="グループ化 369">
            <a:extLst>
              <a:ext uri="{FF2B5EF4-FFF2-40B4-BE49-F238E27FC236}">
                <a16:creationId xmlns:a16="http://schemas.microsoft.com/office/drawing/2014/main" id="{36B89B5E-2562-A347-93BE-44B22287C89E}"/>
              </a:ext>
            </a:extLst>
          </p:cNvPr>
          <p:cNvGrpSpPr/>
          <p:nvPr/>
        </p:nvGrpSpPr>
        <p:grpSpPr>
          <a:xfrm>
            <a:off x="5882981" y="1498973"/>
            <a:ext cx="621173" cy="1138195"/>
            <a:chOff x="6956426" y="2228850"/>
            <a:chExt cx="530225" cy="971550"/>
          </a:xfrm>
          <a:solidFill>
            <a:srgbClr val="F65A1F"/>
          </a:solidFill>
        </p:grpSpPr>
        <p:sp>
          <p:nvSpPr>
            <p:cNvPr id="192" name="Freeform 26">
              <a:extLst>
                <a:ext uri="{FF2B5EF4-FFF2-40B4-BE49-F238E27FC236}">
                  <a16:creationId xmlns:a16="http://schemas.microsoft.com/office/drawing/2014/main" id="{4E2A908D-A628-A849-8503-4BB5FD7C5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6" y="2228850"/>
              <a:ext cx="403225" cy="95250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93" name="Freeform 27">
              <a:extLst>
                <a:ext uri="{FF2B5EF4-FFF2-40B4-BE49-F238E27FC236}">
                  <a16:creationId xmlns:a16="http://schemas.microsoft.com/office/drawing/2014/main" id="{51F9943A-7EEC-544E-B8D5-C4B5CC035F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6" y="2667000"/>
              <a:ext cx="403225" cy="95250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94" name="Freeform 28">
              <a:extLst>
                <a:ext uri="{FF2B5EF4-FFF2-40B4-BE49-F238E27FC236}">
                  <a16:creationId xmlns:a16="http://schemas.microsoft.com/office/drawing/2014/main" id="{FACBC646-3CA3-5C46-BE59-3AEAD9FCBF2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6" y="3105150"/>
              <a:ext cx="403225" cy="95250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95" name="Freeform 29">
              <a:extLst>
                <a:ext uri="{FF2B5EF4-FFF2-40B4-BE49-F238E27FC236}">
                  <a16:creationId xmlns:a16="http://schemas.microsoft.com/office/drawing/2014/main" id="{6AC52FD1-8504-8648-BA4A-499736903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6426" y="2292350"/>
              <a:ext cx="95250" cy="406400"/>
            </a:xfrm>
            <a:custGeom>
              <a:avLst/>
              <a:gdLst>
                <a:gd name="T0" fmla="*/ 60 w 60"/>
                <a:gd name="T1" fmla="*/ 226 h 256"/>
                <a:gd name="T2" fmla="*/ 60 w 60"/>
                <a:gd name="T3" fmla="*/ 32 h 256"/>
                <a:gd name="T4" fmla="*/ 30 w 60"/>
                <a:gd name="T5" fmla="*/ 0 h 256"/>
                <a:gd name="T6" fmla="*/ 0 w 60"/>
                <a:gd name="T7" fmla="*/ 32 h 256"/>
                <a:gd name="T8" fmla="*/ 0 w 60"/>
                <a:gd name="T9" fmla="*/ 226 h 256"/>
                <a:gd name="T10" fmla="*/ 30 w 60"/>
                <a:gd name="T11" fmla="*/ 256 h 256"/>
                <a:gd name="T12" fmla="*/ 60 w 60"/>
                <a:gd name="T13" fmla="*/ 22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6"/>
                  </a:moveTo>
                  <a:lnTo>
                    <a:pt x="60" y="32"/>
                  </a:lnTo>
                  <a:lnTo>
                    <a:pt x="30" y="0"/>
                  </a:lnTo>
                  <a:lnTo>
                    <a:pt x="0" y="32"/>
                  </a:lnTo>
                  <a:lnTo>
                    <a:pt x="0" y="226"/>
                  </a:lnTo>
                  <a:lnTo>
                    <a:pt x="30" y="256"/>
                  </a:lnTo>
                  <a:lnTo>
                    <a:pt x="60" y="226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96" name="Freeform 30">
              <a:extLst>
                <a:ext uri="{FF2B5EF4-FFF2-40B4-BE49-F238E27FC236}">
                  <a16:creationId xmlns:a16="http://schemas.microsoft.com/office/drawing/2014/main" id="{586DB2A0-65A2-7540-BC9F-45CF6642A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6426" y="2730500"/>
              <a:ext cx="95250" cy="406400"/>
            </a:xfrm>
            <a:custGeom>
              <a:avLst/>
              <a:gdLst>
                <a:gd name="T0" fmla="*/ 60 w 60"/>
                <a:gd name="T1" fmla="*/ 224 h 256"/>
                <a:gd name="T2" fmla="*/ 60 w 60"/>
                <a:gd name="T3" fmla="*/ 30 h 256"/>
                <a:gd name="T4" fmla="*/ 30 w 60"/>
                <a:gd name="T5" fmla="*/ 0 h 256"/>
                <a:gd name="T6" fmla="*/ 0 w 60"/>
                <a:gd name="T7" fmla="*/ 30 h 256"/>
                <a:gd name="T8" fmla="*/ 0 w 60"/>
                <a:gd name="T9" fmla="*/ 224 h 256"/>
                <a:gd name="T10" fmla="*/ 30 w 60"/>
                <a:gd name="T11" fmla="*/ 256 h 256"/>
                <a:gd name="T12" fmla="*/ 60 w 60"/>
                <a:gd name="T13" fmla="*/ 22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4"/>
                  </a:moveTo>
                  <a:lnTo>
                    <a:pt x="60" y="30"/>
                  </a:lnTo>
                  <a:lnTo>
                    <a:pt x="30" y="0"/>
                  </a:lnTo>
                  <a:lnTo>
                    <a:pt x="0" y="30"/>
                  </a:lnTo>
                  <a:lnTo>
                    <a:pt x="0" y="224"/>
                  </a:lnTo>
                  <a:lnTo>
                    <a:pt x="30" y="256"/>
                  </a:lnTo>
                  <a:lnTo>
                    <a:pt x="60" y="224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97" name="Freeform 31">
              <a:extLst>
                <a:ext uri="{FF2B5EF4-FFF2-40B4-BE49-F238E27FC236}">
                  <a16:creationId xmlns:a16="http://schemas.microsoft.com/office/drawing/2014/main" id="{22488909-856F-8144-A738-99DC0C9F3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1401" y="2292350"/>
              <a:ext cx="95250" cy="406400"/>
            </a:xfrm>
            <a:custGeom>
              <a:avLst/>
              <a:gdLst>
                <a:gd name="T0" fmla="*/ 60 w 60"/>
                <a:gd name="T1" fmla="*/ 226 h 256"/>
                <a:gd name="T2" fmla="*/ 60 w 60"/>
                <a:gd name="T3" fmla="*/ 32 h 256"/>
                <a:gd name="T4" fmla="*/ 30 w 60"/>
                <a:gd name="T5" fmla="*/ 0 h 256"/>
                <a:gd name="T6" fmla="*/ 0 w 60"/>
                <a:gd name="T7" fmla="*/ 32 h 256"/>
                <a:gd name="T8" fmla="*/ 0 w 60"/>
                <a:gd name="T9" fmla="*/ 226 h 256"/>
                <a:gd name="T10" fmla="*/ 30 w 60"/>
                <a:gd name="T11" fmla="*/ 256 h 256"/>
                <a:gd name="T12" fmla="*/ 60 w 60"/>
                <a:gd name="T13" fmla="*/ 22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6"/>
                  </a:moveTo>
                  <a:lnTo>
                    <a:pt x="60" y="32"/>
                  </a:lnTo>
                  <a:lnTo>
                    <a:pt x="30" y="0"/>
                  </a:lnTo>
                  <a:lnTo>
                    <a:pt x="0" y="32"/>
                  </a:lnTo>
                  <a:lnTo>
                    <a:pt x="0" y="226"/>
                  </a:lnTo>
                  <a:lnTo>
                    <a:pt x="30" y="256"/>
                  </a:lnTo>
                  <a:lnTo>
                    <a:pt x="60" y="226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98" name="Freeform 32">
              <a:extLst>
                <a:ext uri="{FF2B5EF4-FFF2-40B4-BE49-F238E27FC236}">
                  <a16:creationId xmlns:a16="http://schemas.microsoft.com/office/drawing/2014/main" id="{C5222AEF-9D43-3E43-BADD-3A3CC98E9FF7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1401" y="2730500"/>
              <a:ext cx="95250" cy="406400"/>
            </a:xfrm>
            <a:custGeom>
              <a:avLst/>
              <a:gdLst>
                <a:gd name="T0" fmla="*/ 60 w 60"/>
                <a:gd name="T1" fmla="*/ 224 h 256"/>
                <a:gd name="T2" fmla="*/ 60 w 60"/>
                <a:gd name="T3" fmla="*/ 30 h 256"/>
                <a:gd name="T4" fmla="*/ 30 w 60"/>
                <a:gd name="T5" fmla="*/ 0 h 256"/>
                <a:gd name="T6" fmla="*/ 0 w 60"/>
                <a:gd name="T7" fmla="*/ 30 h 256"/>
                <a:gd name="T8" fmla="*/ 0 w 60"/>
                <a:gd name="T9" fmla="*/ 224 h 256"/>
                <a:gd name="T10" fmla="*/ 30 w 60"/>
                <a:gd name="T11" fmla="*/ 256 h 256"/>
                <a:gd name="T12" fmla="*/ 60 w 60"/>
                <a:gd name="T13" fmla="*/ 22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4"/>
                  </a:moveTo>
                  <a:lnTo>
                    <a:pt x="60" y="30"/>
                  </a:lnTo>
                  <a:lnTo>
                    <a:pt x="30" y="0"/>
                  </a:lnTo>
                  <a:lnTo>
                    <a:pt x="0" y="30"/>
                  </a:lnTo>
                  <a:lnTo>
                    <a:pt x="0" y="224"/>
                  </a:lnTo>
                  <a:lnTo>
                    <a:pt x="30" y="256"/>
                  </a:lnTo>
                  <a:lnTo>
                    <a:pt x="60" y="224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76" name="グループ化 369">
            <a:extLst>
              <a:ext uri="{FF2B5EF4-FFF2-40B4-BE49-F238E27FC236}">
                <a16:creationId xmlns:a16="http://schemas.microsoft.com/office/drawing/2014/main" id="{305177CC-1500-6745-A85D-8D26561399A2}"/>
              </a:ext>
            </a:extLst>
          </p:cNvPr>
          <p:cNvGrpSpPr/>
          <p:nvPr/>
        </p:nvGrpSpPr>
        <p:grpSpPr>
          <a:xfrm>
            <a:off x="4980608" y="1501746"/>
            <a:ext cx="621173" cy="1138195"/>
            <a:chOff x="6956426" y="2228850"/>
            <a:chExt cx="530225" cy="971550"/>
          </a:xfrm>
          <a:solidFill>
            <a:srgbClr val="F65A1F"/>
          </a:solidFill>
        </p:grpSpPr>
        <p:sp>
          <p:nvSpPr>
            <p:cNvPr id="185" name="Freeform 26">
              <a:extLst>
                <a:ext uri="{FF2B5EF4-FFF2-40B4-BE49-F238E27FC236}">
                  <a16:creationId xmlns:a16="http://schemas.microsoft.com/office/drawing/2014/main" id="{5A11320F-E439-7048-BB27-B5C6249A4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6" y="2228850"/>
              <a:ext cx="403225" cy="95250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86" name="Freeform 27">
              <a:extLst>
                <a:ext uri="{FF2B5EF4-FFF2-40B4-BE49-F238E27FC236}">
                  <a16:creationId xmlns:a16="http://schemas.microsoft.com/office/drawing/2014/main" id="{81D3303E-99B0-9A4A-BEA9-9C6CA100C7D8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6" y="2667000"/>
              <a:ext cx="403225" cy="95250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87" name="Freeform 28">
              <a:extLst>
                <a:ext uri="{FF2B5EF4-FFF2-40B4-BE49-F238E27FC236}">
                  <a16:creationId xmlns:a16="http://schemas.microsoft.com/office/drawing/2014/main" id="{365823DB-594E-7E4A-B402-00E4B77E3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6" y="3105150"/>
              <a:ext cx="403225" cy="95250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88" name="Freeform 29">
              <a:extLst>
                <a:ext uri="{FF2B5EF4-FFF2-40B4-BE49-F238E27FC236}">
                  <a16:creationId xmlns:a16="http://schemas.microsoft.com/office/drawing/2014/main" id="{C832B52C-0DD2-9D48-94FD-D30BEBA4B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6426" y="2292350"/>
              <a:ext cx="95250" cy="406400"/>
            </a:xfrm>
            <a:custGeom>
              <a:avLst/>
              <a:gdLst>
                <a:gd name="T0" fmla="*/ 60 w 60"/>
                <a:gd name="T1" fmla="*/ 226 h 256"/>
                <a:gd name="T2" fmla="*/ 60 w 60"/>
                <a:gd name="T3" fmla="*/ 32 h 256"/>
                <a:gd name="T4" fmla="*/ 30 w 60"/>
                <a:gd name="T5" fmla="*/ 0 h 256"/>
                <a:gd name="T6" fmla="*/ 0 w 60"/>
                <a:gd name="T7" fmla="*/ 32 h 256"/>
                <a:gd name="T8" fmla="*/ 0 w 60"/>
                <a:gd name="T9" fmla="*/ 226 h 256"/>
                <a:gd name="T10" fmla="*/ 30 w 60"/>
                <a:gd name="T11" fmla="*/ 256 h 256"/>
                <a:gd name="T12" fmla="*/ 60 w 60"/>
                <a:gd name="T13" fmla="*/ 22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6"/>
                  </a:moveTo>
                  <a:lnTo>
                    <a:pt x="60" y="32"/>
                  </a:lnTo>
                  <a:lnTo>
                    <a:pt x="30" y="0"/>
                  </a:lnTo>
                  <a:lnTo>
                    <a:pt x="0" y="32"/>
                  </a:lnTo>
                  <a:lnTo>
                    <a:pt x="0" y="226"/>
                  </a:lnTo>
                  <a:lnTo>
                    <a:pt x="30" y="256"/>
                  </a:lnTo>
                  <a:lnTo>
                    <a:pt x="60" y="226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89" name="Freeform 30">
              <a:extLst>
                <a:ext uri="{FF2B5EF4-FFF2-40B4-BE49-F238E27FC236}">
                  <a16:creationId xmlns:a16="http://schemas.microsoft.com/office/drawing/2014/main" id="{0F81DEA2-AD44-1142-8B2F-F26692F58B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6426" y="2730500"/>
              <a:ext cx="95250" cy="406400"/>
            </a:xfrm>
            <a:custGeom>
              <a:avLst/>
              <a:gdLst>
                <a:gd name="T0" fmla="*/ 60 w 60"/>
                <a:gd name="T1" fmla="*/ 224 h 256"/>
                <a:gd name="T2" fmla="*/ 60 w 60"/>
                <a:gd name="T3" fmla="*/ 30 h 256"/>
                <a:gd name="T4" fmla="*/ 30 w 60"/>
                <a:gd name="T5" fmla="*/ 0 h 256"/>
                <a:gd name="T6" fmla="*/ 0 w 60"/>
                <a:gd name="T7" fmla="*/ 30 h 256"/>
                <a:gd name="T8" fmla="*/ 0 w 60"/>
                <a:gd name="T9" fmla="*/ 224 h 256"/>
                <a:gd name="T10" fmla="*/ 30 w 60"/>
                <a:gd name="T11" fmla="*/ 256 h 256"/>
                <a:gd name="T12" fmla="*/ 60 w 60"/>
                <a:gd name="T13" fmla="*/ 22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4"/>
                  </a:moveTo>
                  <a:lnTo>
                    <a:pt x="60" y="30"/>
                  </a:lnTo>
                  <a:lnTo>
                    <a:pt x="30" y="0"/>
                  </a:lnTo>
                  <a:lnTo>
                    <a:pt x="0" y="30"/>
                  </a:lnTo>
                  <a:lnTo>
                    <a:pt x="0" y="224"/>
                  </a:lnTo>
                  <a:lnTo>
                    <a:pt x="30" y="256"/>
                  </a:lnTo>
                  <a:lnTo>
                    <a:pt x="60" y="224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90" name="Freeform 31">
              <a:extLst>
                <a:ext uri="{FF2B5EF4-FFF2-40B4-BE49-F238E27FC236}">
                  <a16:creationId xmlns:a16="http://schemas.microsoft.com/office/drawing/2014/main" id="{306FA545-D4DB-E241-99EC-0F4E6E8B0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1401" y="2292350"/>
              <a:ext cx="95250" cy="406400"/>
            </a:xfrm>
            <a:custGeom>
              <a:avLst/>
              <a:gdLst>
                <a:gd name="T0" fmla="*/ 60 w 60"/>
                <a:gd name="T1" fmla="*/ 226 h 256"/>
                <a:gd name="T2" fmla="*/ 60 w 60"/>
                <a:gd name="T3" fmla="*/ 32 h 256"/>
                <a:gd name="T4" fmla="*/ 30 w 60"/>
                <a:gd name="T5" fmla="*/ 0 h 256"/>
                <a:gd name="T6" fmla="*/ 0 w 60"/>
                <a:gd name="T7" fmla="*/ 32 h 256"/>
                <a:gd name="T8" fmla="*/ 0 w 60"/>
                <a:gd name="T9" fmla="*/ 226 h 256"/>
                <a:gd name="T10" fmla="*/ 30 w 60"/>
                <a:gd name="T11" fmla="*/ 256 h 256"/>
                <a:gd name="T12" fmla="*/ 60 w 60"/>
                <a:gd name="T13" fmla="*/ 22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6"/>
                  </a:moveTo>
                  <a:lnTo>
                    <a:pt x="60" y="32"/>
                  </a:lnTo>
                  <a:lnTo>
                    <a:pt x="30" y="0"/>
                  </a:lnTo>
                  <a:lnTo>
                    <a:pt x="0" y="32"/>
                  </a:lnTo>
                  <a:lnTo>
                    <a:pt x="0" y="226"/>
                  </a:lnTo>
                  <a:lnTo>
                    <a:pt x="30" y="256"/>
                  </a:lnTo>
                  <a:lnTo>
                    <a:pt x="60" y="226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91" name="Freeform 32">
              <a:extLst>
                <a:ext uri="{FF2B5EF4-FFF2-40B4-BE49-F238E27FC236}">
                  <a16:creationId xmlns:a16="http://schemas.microsoft.com/office/drawing/2014/main" id="{EE9D5764-A2BF-6F40-9305-3431F8EAE317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1401" y="2730500"/>
              <a:ext cx="95250" cy="406400"/>
            </a:xfrm>
            <a:custGeom>
              <a:avLst/>
              <a:gdLst>
                <a:gd name="T0" fmla="*/ 60 w 60"/>
                <a:gd name="T1" fmla="*/ 224 h 256"/>
                <a:gd name="T2" fmla="*/ 60 w 60"/>
                <a:gd name="T3" fmla="*/ 30 h 256"/>
                <a:gd name="T4" fmla="*/ 30 w 60"/>
                <a:gd name="T5" fmla="*/ 0 h 256"/>
                <a:gd name="T6" fmla="*/ 0 w 60"/>
                <a:gd name="T7" fmla="*/ 30 h 256"/>
                <a:gd name="T8" fmla="*/ 0 w 60"/>
                <a:gd name="T9" fmla="*/ 224 h 256"/>
                <a:gd name="T10" fmla="*/ 30 w 60"/>
                <a:gd name="T11" fmla="*/ 256 h 256"/>
                <a:gd name="T12" fmla="*/ 60 w 60"/>
                <a:gd name="T13" fmla="*/ 22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4"/>
                  </a:moveTo>
                  <a:lnTo>
                    <a:pt x="60" y="30"/>
                  </a:lnTo>
                  <a:lnTo>
                    <a:pt x="30" y="0"/>
                  </a:lnTo>
                  <a:lnTo>
                    <a:pt x="0" y="30"/>
                  </a:lnTo>
                  <a:lnTo>
                    <a:pt x="0" y="224"/>
                  </a:lnTo>
                  <a:lnTo>
                    <a:pt x="30" y="256"/>
                  </a:lnTo>
                  <a:lnTo>
                    <a:pt x="60" y="224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77" name="グループ化 369">
            <a:extLst>
              <a:ext uri="{FF2B5EF4-FFF2-40B4-BE49-F238E27FC236}">
                <a16:creationId xmlns:a16="http://schemas.microsoft.com/office/drawing/2014/main" id="{293A7F43-86CF-0B4F-A2E5-E49361AB42CA}"/>
              </a:ext>
            </a:extLst>
          </p:cNvPr>
          <p:cNvGrpSpPr/>
          <p:nvPr/>
        </p:nvGrpSpPr>
        <p:grpSpPr>
          <a:xfrm>
            <a:off x="4077455" y="1504519"/>
            <a:ext cx="621173" cy="1138195"/>
            <a:chOff x="6956426" y="2228850"/>
            <a:chExt cx="530225" cy="971550"/>
          </a:xfrm>
          <a:solidFill>
            <a:srgbClr val="F65A1F"/>
          </a:solidFill>
        </p:grpSpPr>
        <p:sp>
          <p:nvSpPr>
            <p:cNvPr id="178" name="Freeform 26">
              <a:extLst>
                <a:ext uri="{FF2B5EF4-FFF2-40B4-BE49-F238E27FC236}">
                  <a16:creationId xmlns:a16="http://schemas.microsoft.com/office/drawing/2014/main" id="{C549B74C-0E18-394E-B879-87DFF3AA4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6" y="2228850"/>
              <a:ext cx="403225" cy="95250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79" name="Freeform 27">
              <a:extLst>
                <a:ext uri="{FF2B5EF4-FFF2-40B4-BE49-F238E27FC236}">
                  <a16:creationId xmlns:a16="http://schemas.microsoft.com/office/drawing/2014/main" id="{9F9AB1BC-EC9C-A64D-BF7C-9F9720F09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6" y="2667000"/>
              <a:ext cx="403225" cy="95250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80" name="Freeform 28">
              <a:extLst>
                <a:ext uri="{FF2B5EF4-FFF2-40B4-BE49-F238E27FC236}">
                  <a16:creationId xmlns:a16="http://schemas.microsoft.com/office/drawing/2014/main" id="{1B372DAF-B919-C440-99A5-A14319503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6" y="3105150"/>
              <a:ext cx="403225" cy="95250"/>
            </a:xfrm>
            <a:custGeom>
              <a:avLst/>
              <a:gdLst>
                <a:gd name="T0" fmla="*/ 224 w 254"/>
                <a:gd name="T1" fmla="*/ 0 h 60"/>
                <a:gd name="T2" fmla="*/ 30 w 254"/>
                <a:gd name="T3" fmla="*/ 0 h 60"/>
                <a:gd name="T4" fmla="*/ 0 w 254"/>
                <a:gd name="T5" fmla="*/ 30 h 60"/>
                <a:gd name="T6" fmla="*/ 30 w 254"/>
                <a:gd name="T7" fmla="*/ 60 h 60"/>
                <a:gd name="T8" fmla="*/ 224 w 254"/>
                <a:gd name="T9" fmla="*/ 60 h 60"/>
                <a:gd name="T10" fmla="*/ 254 w 254"/>
                <a:gd name="T11" fmla="*/ 30 h 60"/>
                <a:gd name="T12" fmla="*/ 224 w 254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4" h="60">
                  <a:moveTo>
                    <a:pt x="224" y="0"/>
                  </a:moveTo>
                  <a:lnTo>
                    <a:pt x="30" y="0"/>
                  </a:lnTo>
                  <a:lnTo>
                    <a:pt x="0" y="30"/>
                  </a:lnTo>
                  <a:lnTo>
                    <a:pt x="30" y="60"/>
                  </a:lnTo>
                  <a:lnTo>
                    <a:pt x="224" y="60"/>
                  </a:lnTo>
                  <a:lnTo>
                    <a:pt x="254" y="30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81" name="Freeform 29">
              <a:extLst>
                <a:ext uri="{FF2B5EF4-FFF2-40B4-BE49-F238E27FC236}">
                  <a16:creationId xmlns:a16="http://schemas.microsoft.com/office/drawing/2014/main" id="{8E1F7720-530A-5549-A72E-87573BE1254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6426" y="2292350"/>
              <a:ext cx="95250" cy="406400"/>
            </a:xfrm>
            <a:custGeom>
              <a:avLst/>
              <a:gdLst>
                <a:gd name="T0" fmla="*/ 60 w 60"/>
                <a:gd name="T1" fmla="*/ 226 h 256"/>
                <a:gd name="T2" fmla="*/ 60 w 60"/>
                <a:gd name="T3" fmla="*/ 32 h 256"/>
                <a:gd name="T4" fmla="*/ 30 w 60"/>
                <a:gd name="T5" fmla="*/ 0 h 256"/>
                <a:gd name="T6" fmla="*/ 0 w 60"/>
                <a:gd name="T7" fmla="*/ 32 h 256"/>
                <a:gd name="T8" fmla="*/ 0 w 60"/>
                <a:gd name="T9" fmla="*/ 226 h 256"/>
                <a:gd name="T10" fmla="*/ 30 w 60"/>
                <a:gd name="T11" fmla="*/ 256 h 256"/>
                <a:gd name="T12" fmla="*/ 60 w 60"/>
                <a:gd name="T13" fmla="*/ 22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6"/>
                  </a:moveTo>
                  <a:lnTo>
                    <a:pt x="60" y="32"/>
                  </a:lnTo>
                  <a:lnTo>
                    <a:pt x="30" y="0"/>
                  </a:lnTo>
                  <a:lnTo>
                    <a:pt x="0" y="32"/>
                  </a:lnTo>
                  <a:lnTo>
                    <a:pt x="0" y="226"/>
                  </a:lnTo>
                  <a:lnTo>
                    <a:pt x="30" y="256"/>
                  </a:lnTo>
                  <a:lnTo>
                    <a:pt x="60" y="226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82" name="Freeform 30">
              <a:extLst>
                <a:ext uri="{FF2B5EF4-FFF2-40B4-BE49-F238E27FC236}">
                  <a16:creationId xmlns:a16="http://schemas.microsoft.com/office/drawing/2014/main" id="{113220B8-6E44-F94A-8353-F8D0D211537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6426" y="2730500"/>
              <a:ext cx="95250" cy="406400"/>
            </a:xfrm>
            <a:custGeom>
              <a:avLst/>
              <a:gdLst>
                <a:gd name="T0" fmla="*/ 60 w 60"/>
                <a:gd name="T1" fmla="*/ 224 h 256"/>
                <a:gd name="T2" fmla="*/ 60 w 60"/>
                <a:gd name="T3" fmla="*/ 30 h 256"/>
                <a:gd name="T4" fmla="*/ 30 w 60"/>
                <a:gd name="T5" fmla="*/ 0 h 256"/>
                <a:gd name="T6" fmla="*/ 0 w 60"/>
                <a:gd name="T7" fmla="*/ 30 h 256"/>
                <a:gd name="T8" fmla="*/ 0 w 60"/>
                <a:gd name="T9" fmla="*/ 224 h 256"/>
                <a:gd name="T10" fmla="*/ 30 w 60"/>
                <a:gd name="T11" fmla="*/ 256 h 256"/>
                <a:gd name="T12" fmla="*/ 60 w 60"/>
                <a:gd name="T13" fmla="*/ 22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4"/>
                  </a:moveTo>
                  <a:lnTo>
                    <a:pt x="60" y="30"/>
                  </a:lnTo>
                  <a:lnTo>
                    <a:pt x="30" y="0"/>
                  </a:lnTo>
                  <a:lnTo>
                    <a:pt x="0" y="30"/>
                  </a:lnTo>
                  <a:lnTo>
                    <a:pt x="0" y="224"/>
                  </a:lnTo>
                  <a:lnTo>
                    <a:pt x="30" y="256"/>
                  </a:lnTo>
                  <a:lnTo>
                    <a:pt x="60" y="224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83" name="Freeform 31">
              <a:extLst>
                <a:ext uri="{FF2B5EF4-FFF2-40B4-BE49-F238E27FC236}">
                  <a16:creationId xmlns:a16="http://schemas.microsoft.com/office/drawing/2014/main" id="{D32D4B26-4DA6-9140-A4B4-8F26C4DDC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1401" y="2292350"/>
              <a:ext cx="95250" cy="406400"/>
            </a:xfrm>
            <a:custGeom>
              <a:avLst/>
              <a:gdLst>
                <a:gd name="T0" fmla="*/ 60 w 60"/>
                <a:gd name="T1" fmla="*/ 226 h 256"/>
                <a:gd name="T2" fmla="*/ 60 w 60"/>
                <a:gd name="T3" fmla="*/ 32 h 256"/>
                <a:gd name="T4" fmla="*/ 30 w 60"/>
                <a:gd name="T5" fmla="*/ 0 h 256"/>
                <a:gd name="T6" fmla="*/ 0 w 60"/>
                <a:gd name="T7" fmla="*/ 32 h 256"/>
                <a:gd name="T8" fmla="*/ 0 w 60"/>
                <a:gd name="T9" fmla="*/ 226 h 256"/>
                <a:gd name="T10" fmla="*/ 30 w 60"/>
                <a:gd name="T11" fmla="*/ 256 h 256"/>
                <a:gd name="T12" fmla="*/ 60 w 60"/>
                <a:gd name="T13" fmla="*/ 22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6"/>
                  </a:moveTo>
                  <a:lnTo>
                    <a:pt x="60" y="32"/>
                  </a:lnTo>
                  <a:lnTo>
                    <a:pt x="30" y="0"/>
                  </a:lnTo>
                  <a:lnTo>
                    <a:pt x="0" y="32"/>
                  </a:lnTo>
                  <a:lnTo>
                    <a:pt x="0" y="226"/>
                  </a:lnTo>
                  <a:lnTo>
                    <a:pt x="30" y="256"/>
                  </a:lnTo>
                  <a:lnTo>
                    <a:pt x="60" y="226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184" name="Freeform 32">
              <a:extLst>
                <a:ext uri="{FF2B5EF4-FFF2-40B4-BE49-F238E27FC236}">
                  <a16:creationId xmlns:a16="http://schemas.microsoft.com/office/drawing/2014/main" id="{9AD49C4B-80C0-6245-BC48-20824148B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1401" y="2730500"/>
              <a:ext cx="95250" cy="406400"/>
            </a:xfrm>
            <a:custGeom>
              <a:avLst/>
              <a:gdLst>
                <a:gd name="T0" fmla="*/ 60 w 60"/>
                <a:gd name="T1" fmla="*/ 224 h 256"/>
                <a:gd name="T2" fmla="*/ 60 w 60"/>
                <a:gd name="T3" fmla="*/ 30 h 256"/>
                <a:gd name="T4" fmla="*/ 30 w 60"/>
                <a:gd name="T5" fmla="*/ 0 h 256"/>
                <a:gd name="T6" fmla="*/ 0 w 60"/>
                <a:gd name="T7" fmla="*/ 30 h 256"/>
                <a:gd name="T8" fmla="*/ 0 w 60"/>
                <a:gd name="T9" fmla="*/ 224 h 256"/>
                <a:gd name="T10" fmla="*/ 30 w 60"/>
                <a:gd name="T11" fmla="*/ 256 h 256"/>
                <a:gd name="T12" fmla="*/ 60 w 60"/>
                <a:gd name="T13" fmla="*/ 22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56">
                  <a:moveTo>
                    <a:pt x="60" y="224"/>
                  </a:moveTo>
                  <a:lnTo>
                    <a:pt x="60" y="30"/>
                  </a:lnTo>
                  <a:lnTo>
                    <a:pt x="30" y="0"/>
                  </a:lnTo>
                  <a:lnTo>
                    <a:pt x="0" y="30"/>
                  </a:lnTo>
                  <a:lnTo>
                    <a:pt x="0" y="224"/>
                  </a:lnTo>
                  <a:lnTo>
                    <a:pt x="30" y="256"/>
                  </a:lnTo>
                  <a:lnTo>
                    <a:pt x="60" y="224"/>
                  </a:lnTo>
                  <a:close/>
                </a:path>
              </a:pathLst>
            </a:custGeom>
            <a:grpFill/>
            <a:ln w="1270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F65A1F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11" name="TextBox 210">
            <a:extLst>
              <a:ext uri="{FF2B5EF4-FFF2-40B4-BE49-F238E27FC236}">
                <a16:creationId xmlns:a16="http://schemas.microsoft.com/office/drawing/2014/main" id="{8124ADFC-EF09-2248-9F98-5B2450BB33A4}"/>
              </a:ext>
            </a:extLst>
          </p:cNvPr>
          <p:cNvSpPr txBox="1"/>
          <p:nvPr/>
        </p:nvSpPr>
        <p:spPr>
          <a:xfrm>
            <a:off x="2656600" y="6094670"/>
            <a:ext cx="6878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/>
              <a:t>オレンジ色の数字の不要部分を消去して数字を整形してください</a:t>
            </a:r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8488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7100ADA-9B30-A744-83DE-0F1DB38F2108}"/>
              </a:ext>
            </a:extLst>
          </p:cNvPr>
          <p:cNvGrpSpPr/>
          <p:nvPr/>
        </p:nvGrpSpPr>
        <p:grpSpPr>
          <a:xfrm>
            <a:off x="1127189" y="1132645"/>
            <a:ext cx="5842000" cy="4572000"/>
            <a:chOff x="179050" y="1132645"/>
            <a:chExt cx="5842000" cy="457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F5D6B70-B9B0-DB43-835F-F0C22775D8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9050" y="1132645"/>
              <a:ext cx="5842000" cy="4572000"/>
            </a:xfrm>
            <a:prstGeom prst="rect">
              <a:avLst/>
            </a:prstGeom>
          </p:spPr>
        </p:pic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25DA9273-889C-CB4A-936F-0499A5E44D9E}"/>
                </a:ext>
              </a:extLst>
            </p:cNvPr>
            <p:cNvGrpSpPr/>
            <p:nvPr/>
          </p:nvGrpSpPr>
          <p:grpSpPr>
            <a:xfrm>
              <a:off x="3793686" y="1498973"/>
              <a:ext cx="621173" cy="1138195"/>
              <a:chOff x="6789636" y="1498973"/>
              <a:chExt cx="621173" cy="1138195"/>
            </a:xfrm>
          </p:grpSpPr>
          <p:sp>
            <p:nvSpPr>
              <p:cNvPr id="160" name="Freeform 26">
                <a:extLst>
                  <a:ext uri="{FF2B5EF4-FFF2-40B4-BE49-F238E27FC236}">
                    <a16:creationId xmlns:a16="http://schemas.microsoft.com/office/drawing/2014/main" id="{A53C8E70-D389-E043-81D4-2A141E9554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028" y="1498973"/>
                <a:ext cx="472389" cy="111588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62" name="Freeform 28">
                <a:extLst>
                  <a:ext uri="{FF2B5EF4-FFF2-40B4-BE49-F238E27FC236}">
                    <a16:creationId xmlns:a16="http://schemas.microsoft.com/office/drawing/2014/main" id="{646A6F60-6923-FE48-B11B-42FDE6F84D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028" y="2525580"/>
                <a:ext cx="472389" cy="111588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63" name="Freeform 29">
                <a:extLst>
                  <a:ext uri="{FF2B5EF4-FFF2-40B4-BE49-F238E27FC236}">
                    <a16:creationId xmlns:a16="http://schemas.microsoft.com/office/drawing/2014/main" id="{392E2BBD-DE7D-CE45-974B-1EEF5F37E1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89636" y="1573365"/>
                <a:ext cx="111588" cy="476108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64" name="Freeform 30">
                <a:extLst>
                  <a:ext uri="{FF2B5EF4-FFF2-40B4-BE49-F238E27FC236}">
                    <a16:creationId xmlns:a16="http://schemas.microsoft.com/office/drawing/2014/main" id="{65CC5FA5-56CE-DF47-8F2A-AE3265FA18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89636" y="2086668"/>
                <a:ext cx="111588" cy="476108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65" name="Freeform 31">
                <a:extLst>
                  <a:ext uri="{FF2B5EF4-FFF2-40B4-BE49-F238E27FC236}">
                    <a16:creationId xmlns:a16="http://schemas.microsoft.com/office/drawing/2014/main" id="{9604C126-3DFE-1042-B5AE-BB392F637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9221" y="1573365"/>
                <a:ext cx="111588" cy="476108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66" name="Freeform 32">
                <a:extLst>
                  <a:ext uri="{FF2B5EF4-FFF2-40B4-BE49-F238E27FC236}">
                    <a16:creationId xmlns:a16="http://schemas.microsoft.com/office/drawing/2014/main" id="{761C2B8E-DBF1-9F4E-A581-D5719BB4AD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9221" y="2086668"/>
                <a:ext cx="111588" cy="476108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75" name="グループ化 369">
              <a:extLst>
                <a:ext uri="{FF2B5EF4-FFF2-40B4-BE49-F238E27FC236}">
                  <a16:creationId xmlns:a16="http://schemas.microsoft.com/office/drawing/2014/main" id="{36B89B5E-2562-A347-93BE-44B22287C89E}"/>
                </a:ext>
              </a:extLst>
            </p:cNvPr>
            <p:cNvGrpSpPr/>
            <p:nvPr/>
          </p:nvGrpSpPr>
          <p:grpSpPr>
            <a:xfrm>
              <a:off x="2887031" y="1498973"/>
              <a:ext cx="621173" cy="1138195"/>
              <a:chOff x="6956426" y="2228850"/>
              <a:chExt cx="530225" cy="971550"/>
            </a:xfrm>
            <a:solidFill>
              <a:srgbClr val="F65A1F"/>
            </a:solidFill>
          </p:grpSpPr>
          <p:sp>
            <p:nvSpPr>
              <p:cNvPr id="192" name="Freeform 26">
                <a:extLst>
                  <a:ext uri="{FF2B5EF4-FFF2-40B4-BE49-F238E27FC236}">
                    <a16:creationId xmlns:a16="http://schemas.microsoft.com/office/drawing/2014/main" id="{4E2A908D-A628-A849-8503-4BB5FD7C58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9926" y="222885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4" name="Freeform 28">
                <a:extLst>
                  <a:ext uri="{FF2B5EF4-FFF2-40B4-BE49-F238E27FC236}">
                    <a16:creationId xmlns:a16="http://schemas.microsoft.com/office/drawing/2014/main" id="{FACBC646-3CA3-5C46-BE59-3AEAD9FCBF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9926" y="310515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5" name="Freeform 29">
                <a:extLst>
                  <a:ext uri="{FF2B5EF4-FFF2-40B4-BE49-F238E27FC236}">
                    <a16:creationId xmlns:a16="http://schemas.microsoft.com/office/drawing/2014/main" id="{6AC52FD1-8504-8648-BA4A-4997369037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6426" y="2292350"/>
                <a:ext cx="95250" cy="406400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6" name="Freeform 30">
                <a:extLst>
                  <a:ext uri="{FF2B5EF4-FFF2-40B4-BE49-F238E27FC236}">
                    <a16:creationId xmlns:a16="http://schemas.microsoft.com/office/drawing/2014/main" id="{586DB2A0-65A2-7540-BC9F-45CF6642A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6426" y="2730500"/>
                <a:ext cx="95250" cy="406400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" name="Freeform 31">
                <a:extLst>
                  <a:ext uri="{FF2B5EF4-FFF2-40B4-BE49-F238E27FC236}">
                    <a16:creationId xmlns:a16="http://schemas.microsoft.com/office/drawing/2014/main" id="{22488909-856F-8144-A738-99DC0C9F34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1401" y="2292350"/>
                <a:ext cx="95250" cy="406400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8" name="Freeform 32">
                <a:extLst>
                  <a:ext uri="{FF2B5EF4-FFF2-40B4-BE49-F238E27FC236}">
                    <a16:creationId xmlns:a16="http://schemas.microsoft.com/office/drawing/2014/main" id="{C5222AEF-9D43-3E43-BADD-3A3CC98E9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1401" y="2730500"/>
                <a:ext cx="95250" cy="406400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76" name="グループ化 369">
              <a:extLst>
                <a:ext uri="{FF2B5EF4-FFF2-40B4-BE49-F238E27FC236}">
                  <a16:creationId xmlns:a16="http://schemas.microsoft.com/office/drawing/2014/main" id="{305177CC-1500-6745-A85D-8D26561399A2}"/>
                </a:ext>
              </a:extLst>
            </p:cNvPr>
            <p:cNvGrpSpPr/>
            <p:nvPr/>
          </p:nvGrpSpPr>
          <p:grpSpPr>
            <a:xfrm>
              <a:off x="1984635" y="1501746"/>
              <a:ext cx="621183" cy="1138195"/>
              <a:chOff x="6962694" y="2228850"/>
              <a:chExt cx="530235" cy="971550"/>
            </a:xfrm>
            <a:solidFill>
              <a:srgbClr val="F65A1F"/>
            </a:solidFill>
          </p:grpSpPr>
          <p:sp>
            <p:nvSpPr>
              <p:cNvPr id="185" name="Freeform 26">
                <a:extLst>
                  <a:ext uri="{FF2B5EF4-FFF2-40B4-BE49-F238E27FC236}">
                    <a16:creationId xmlns:a16="http://schemas.microsoft.com/office/drawing/2014/main" id="{5A11320F-E439-7048-BB27-B5C6249A4C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6194" y="222885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6" name="Freeform 27">
                <a:extLst>
                  <a:ext uri="{FF2B5EF4-FFF2-40B4-BE49-F238E27FC236}">
                    <a16:creationId xmlns:a16="http://schemas.microsoft.com/office/drawing/2014/main" id="{81D3303E-99B0-9A4A-BEA9-9C6CA100C7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6204" y="266700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7" name="Freeform 28">
                <a:extLst>
                  <a:ext uri="{FF2B5EF4-FFF2-40B4-BE49-F238E27FC236}">
                    <a16:creationId xmlns:a16="http://schemas.microsoft.com/office/drawing/2014/main" id="{365823DB-594E-7E4A-B402-00E4B77E31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6214" y="310515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8" name="Freeform 29">
                <a:extLst>
                  <a:ext uri="{FF2B5EF4-FFF2-40B4-BE49-F238E27FC236}">
                    <a16:creationId xmlns:a16="http://schemas.microsoft.com/office/drawing/2014/main" id="{C832B52C-0DD2-9D48-94FD-D30BEBA4B9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2694" y="2292350"/>
                <a:ext cx="95250" cy="406400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" name="Freeform 32">
                <a:extLst>
                  <a:ext uri="{FF2B5EF4-FFF2-40B4-BE49-F238E27FC236}">
                    <a16:creationId xmlns:a16="http://schemas.microsoft.com/office/drawing/2014/main" id="{EE9D5764-A2BF-6F40-9305-3431F8EAE3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7679" y="2730500"/>
                <a:ext cx="95250" cy="406400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8252065-3161-3E40-A40A-9A54AEC1B086}"/>
              </a:ext>
            </a:extLst>
          </p:cNvPr>
          <p:cNvGrpSpPr/>
          <p:nvPr/>
        </p:nvGrpSpPr>
        <p:grpSpPr>
          <a:xfrm>
            <a:off x="8328899" y="1248259"/>
            <a:ext cx="2655561" cy="2078265"/>
            <a:chOff x="6159677" y="1132645"/>
            <a:chExt cx="5842000" cy="4572000"/>
          </a:xfrm>
        </p:grpSpPr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FD6FCEC0-A0E7-8E45-B639-F74876CD85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159677" y="1132645"/>
              <a:ext cx="5842000" cy="4572000"/>
            </a:xfrm>
            <a:prstGeom prst="rect">
              <a:avLst/>
            </a:prstGeom>
          </p:spPr>
        </p:pic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3F6B8BE-7D5D-DC4A-A7D6-D0019C5061D1}"/>
                </a:ext>
              </a:extLst>
            </p:cNvPr>
            <p:cNvGrpSpPr/>
            <p:nvPr/>
          </p:nvGrpSpPr>
          <p:grpSpPr>
            <a:xfrm>
              <a:off x="9774313" y="1498973"/>
              <a:ext cx="621173" cy="1138195"/>
              <a:chOff x="6789636" y="1498973"/>
              <a:chExt cx="621173" cy="1138195"/>
            </a:xfrm>
          </p:grpSpPr>
          <p:sp>
            <p:nvSpPr>
              <p:cNvPr id="38" name="Freeform 26">
                <a:extLst>
                  <a:ext uri="{FF2B5EF4-FFF2-40B4-BE49-F238E27FC236}">
                    <a16:creationId xmlns:a16="http://schemas.microsoft.com/office/drawing/2014/main" id="{068E2653-5F63-7746-83E9-2BAC62283F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028" y="1498973"/>
                <a:ext cx="472389" cy="111588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9" name="Freeform 27">
                <a:extLst>
                  <a:ext uri="{FF2B5EF4-FFF2-40B4-BE49-F238E27FC236}">
                    <a16:creationId xmlns:a16="http://schemas.microsoft.com/office/drawing/2014/main" id="{8F9FA531-60A2-2E4B-841E-B725654361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028" y="2012277"/>
                <a:ext cx="472389" cy="111588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0" name="Freeform 28">
                <a:extLst>
                  <a:ext uri="{FF2B5EF4-FFF2-40B4-BE49-F238E27FC236}">
                    <a16:creationId xmlns:a16="http://schemas.microsoft.com/office/drawing/2014/main" id="{B0965BF6-1C48-3B41-8369-D46909A607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028" y="2525580"/>
                <a:ext cx="472389" cy="111588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" name="Freeform 29">
                <a:extLst>
                  <a:ext uri="{FF2B5EF4-FFF2-40B4-BE49-F238E27FC236}">
                    <a16:creationId xmlns:a16="http://schemas.microsoft.com/office/drawing/2014/main" id="{83E41741-2E4F-A343-83B5-73AF55B8AF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89636" y="1573365"/>
                <a:ext cx="111588" cy="476108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4" name="Freeform 32">
                <a:extLst>
                  <a:ext uri="{FF2B5EF4-FFF2-40B4-BE49-F238E27FC236}">
                    <a16:creationId xmlns:a16="http://schemas.microsoft.com/office/drawing/2014/main" id="{C91AB6BC-BDAD-4441-B2A9-58FA18AB39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9221" y="2086668"/>
                <a:ext cx="111588" cy="476108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45" name="グループ化 369">
              <a:extLst>
                <a:ext uri="{FF2B5EF4-FFF2-40B4-BE49-F238E27FC236}">
                  <a16:creationId xmlns:a16="http://schemas.microsoft.com/office/drawing/2014/main" id="{606CBF1B-75DC-294E-8D53-190F71ED7E40}"/>
                </a:ext>
              </a:extLst>
            </p:cNvPr>
            <p:cNvGrpSpPr/>
            <p:nvPr/>
          </p:nvGrpSpPr>
          <p:grpSpPr>
            <a:xfrm>
              <a:off x="8867658" y="1498973"/>
              <a:ext cx="621173" cy="1138195"/>
              <a:chOff x="6956426" y="2228850"/>
              <a:chExt cx="530225" cy="971550"/>
            </a:xfrm>
            <a:solidFill>
              <a:srgbClr val="F65A1F"/>
            </a:solidFill>
          </p:grpSpPr>
          <p:sp>
            <p:nvSpPr>
              <p:cNvPr id="46" name="Freeform 26">
                <a:extLst>
                  <a:ext uri="{FF2B5EF4-FFF2-40B4-BE49-F238E27FC236}">
                    <a16:creationId xmlns:a16="http://schemas.microsoft.com/office/drawing/2014/main" id="{97CBCBCF-E1A4-984E-9C09-88CB2B6DA5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9926" y="222885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7" name="Freeform 27">
                <a:extLst>
                  <a:ext uri="{FF2B5EF4-FFF2-40B4-BE49-F238E27FC236}">
                    <a16:creationId xmlns:a16="http://schemas.microsoft.com/office/drawing/2014/main" id="{993A7A9E-366A-DA49-AED7-110A0C3C66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9926" y="266700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8" name="Freeform 28">
                <a:extLst>
                  <a:ext uri="{FF2B5EF4-FFF2-40B4-BE49-F238E27FC236}">
                    <a16:creationId xmlns:a16="http://schemas.microsoft.com/office/drawing/2014/main" id="{1FE7967C-BBA7-114D-8B15-BA01A4B5CA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9926" y="310515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50" name="Freeform 30">
                <a:extLst>
                  <a:ext uri="{FF2B5EF4-FFF2-40B4-BE49-F238E27FC236}">
                    <a16:creationId xmlns:a16="http://schemas.microsoft.com/office/drawing/2014/main" id="{532ACBD0-2A3C-EE44-A4C9-080C2E4CF6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6426" y="2730500"/>
                <a:ext cx="95250" cy="406400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51" name="Freeform 31">
                <a:extLst>
                  <a:ext uri="{FF2B5EF4-FFF2-40B4-BE49-F238E27FC236}">
                    <a16:creationId xmlns:a16="http://schemas.microsoft.com/office/drawing/2014/main" id="{1B985765-B29A-5A42-B98D-7EC907C839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1401" y="2292350"/>
                <a:ext cx="95250" cy="406400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53" name="グループ化 369">
              <a:extLst>
                <a:ext uri="{FF2B5EF4-FFF2-40B4-BE49-F238E27FC236}">
                  <a16:creationId xmlns:a16="http://schemas.microsoft.com/office/drawing/2014/main" id="{B70A705A-24EC-F249-BC2D-8E0508522503}"/>
                </a:ext>
              </a:extLst>
            </p:cNvPr>
            <p:cNvGrpSpPr/>
            <p:nvPr/>
          </p:nvGrpSpPr>
          <p:grpSpPr>
            <a:xfrm>
              <a:off x="8467529" y="1576137"/>
              <a:ext cx="111588" cy="989411"/>
              <a:chOff x="7391401" y="2292350"/>
              <a:chExt cx="95250" cy="844550"/>
            </a:xfrm>
            <a:solidFill>
              <a:srgbClr val="F65A1F"/>
            </a:solidFill>
          </p:grpSpPr>
          <p:sp>
            <p:nvSpPr>
              <p:cNvPr id="59" name="Freeform 31">
                <a:extLst>
                  <a:ext uri="{FF2B5EF4-FFF2-40B4-BE49-F238E27FC236}">
                    <a16:creationId xmlns:a16="http://schemas.microsoft.com/office/drawing/2014/main" id="{AA699576-7FE5-2645-B0C7-E43BAF459E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1401" y="2292350"/>
                <a:ext cx="95250" cy="406400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60" name="Freeform 32">
                <a:extLst>
                  <a:ext uri="{FF2B5EF4-FFF2-40B4-BE49-F238E27FC236}">
                    <a16:creationId xmlns:a16="http://schemas.microsoft.com/office/drawing/2014/main" id="{C6F998B5-17B9-1B41-9558-54F6F46022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1401" y="2730500"/>
                <a:ext cx="95250" cy="406400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D5BFB97F-3B4C-D649-A84F-9F02C27CB67C}"/>
              </a:ext>
            </a:extLst>
          </p:cNvPr>
          <p:cNvSpPr txBox="1"/>
          <p:nvPr/>
        </p:nvSpPr>
        <p:spPr>
          <a:xfrm>
            <a:off x="1733277" y="6094670"/>
            <a:ext cx="872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/>
              <a:t>グループ化して絵として保存できます。またグループ化して拡大、縮小もできます</a:t>
            </a:r>
            <a:endParaRPr lang="en-JP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D33273F-2498-C24D-A839-64D12F57B7AA}"/>
              </a:ext>
            </a:extLst>
          </p:cNvPr>
          <p:cNvGrpSpPr/>
          <p:nvPr/>
        </p:nvGrpSpPr>
        <p:grpSpPr>
          <a:xfrm>
            <a:off x="8328899" y="3534259"/>
            <a:ext cx="2655561" cy="2078265"/>
            <a:chOff x="6159677" y="3418645"/>
            <a:chExt cx="5842000" cy="4572000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D1917C7B-4EC6-2E46-8362-73061E8370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159677" y="3418645"/>
              <a:ext cx="5842000" cy="4572000"/>
            </a:xfrm>
            <a:prstGeom prst="rect">
              <a:avLst/>
            </a:prstGeom>
          </p:spPr>
        </p:pic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9FC2E6F0-C6FD-0548-A9E8-B633536AAA66}"/>
                </a:ext>
              </a:extLst>
            </p:cNvPr>
            <p:cNvGrpSpPr/>
            <p:nvPr/>
          </p:nvGrpSpPr>
          <p:grpSpPr>
            <a:xfrm>
              <a:off x="9848705" y="3784973"/>
              <a:ext cx="546781" cy="1138195"/>
              <a:chOff x="6864028" y="1498973"/>
              <a:chExt cx="546781" cy="1138195"/>
            </a:xfrm>
          </p:grpSpPr>
          <p:sp>
            <p:nvSpPr>
              <p:cNvPr id="52" name="Freeform 26">
                <a:extLst>
                  <a:ext uri="{FF2B5EF4-FFF2-40B4-BE49-F238E27FC236}">
                    <a16:creationId xmlns:a16="http://schemas.microsoft.com/office/drawing/2014/main" id="{A44351D1-2742-8D4B-9F98-509FD5BA9E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028" y="1498973"/>
                <a:ext cx="472389" cy="111588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54" name="Freeform 27">
                <a:extLst>
                  <a:ext uri="{FF2B5EF4-FFF2-40B4-BE49-F238E27FC236}">
                    <a16:creationId xmlns:a16="http://schemas.microsoft.com/office/drawing/2014/main" id="{4BE10BF8-7033-A943-9813-E1D9878193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028" y="2012277"/>
                <a:ext cx="472389" cy="111588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55" name="Freeform 28">
                <a:extLst>
                  <a:ext uri="{FF2B5EF4-FFF2-40B4-BE49-F238E27FC236}">
                    <a16:creationId xmlns:a16="http://schemas.microsoft.com/office/drawing/2014/main" id="{AE4B9655-2CCA-274B-9005-8AB0E132D8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028" y="2525580"/>
                <a:ext cx="472389" cy="111588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56" name="Freeform 29">
                <a:extLst>
                  <a:ext uri="{FF2B5EF4-FFF2-40B4-BE49-F238E27FC236}">
                    <a16:creationId xmlns:a16="http://schemas.microsoft.com/office/drawing/2014/main" id="{2D58DFBB-5C09-F547-A385-B1394CAF7B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80623" y="1573365"/>
                <a:ext cx="111588" cy="476108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57" name="Freeform 32">
                <a:extLst>
                  <a:ext uri="{FF2B5EF4-FFF2-40B4-BE49-F238E27FC236}">
                    <a16:creationId xmlns:a16="http://schemas.microsoft.com/office/drawing/2014/main" id="{C941FD5C-FE16-224B-96FB-575C9945B0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9221" y="2086668"/>
                <a:ext cx="111588" cy="476108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solidFill>
                <a:srgbClr val="F65A1F"/>
              </a:solidFill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58" name="グループ化 369">
              <a:extLst>
                <a:ext uri="{FF2B5EF4-FFF2-40B4-BE49-F238E27FC236}">
                  <a16:creationId xmlns:a16="http://schemas.microsoft.com/office/drawing/2014/main" id="{8FF5048F-A624-2A48-9A43-84740B064A9A}"/>
                </a:ext>
              </a:extLst>
            </p:cNvPr>
            <p:cNvGrpSpPr/>
            <p:nvPr/>
          </p:nvGrpSpPr>
          <p:grpSpPr>
            <a:xfrm>
              <a:off x="8942050" y="3784973"/>
              <a:ext cx="546781" cy="1138195"/>
              <a:chOff x="7019926" y="2228850"/>
              <a:chExt cx="466725" cy="971550"/>
            </a:xfrm>
            <a:solidFill>
              <a:srgbClr val="F65A1F"/>
            </a:solidFill>
          </p:grpSpPr>
          <p:sp>
            <p:nvSpPr>
              <p:cNvPr id="61" name="Freeform 26">
                <a:extLst>
                  <a:ext uri="{FF2B5EF4-FFF2-40B4-BE49-F238E27FC236}">
                    <a16:creationId xmlns:a16="http://schemas.microsoft.com/office/drawing/2014/main" id="{FD60B9BD-180A-2443-BA2A-5210324802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9926" y="222885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62" name="Freeform 27">
                <a:extLst>
                  <a:ext uri="{FF2B5EF4-FFF2-40B4-BE49-F238E27FC236}">
                    <a16:creationId xmlns:a16="http://schemas.microsoft.com/office/drawing/2014/main" id="{4A0E51F0-13DC-D741-BCAA-06BF751EA6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9926" y="266700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63" name="Freeform 28">
                <a:extLst>
                  <a:ext uri="{FF2B5EF4-FFF2-40B4-BE49-F238E27FC236}">
                    <a16:creationId xmlns:a16="http://schemas.microsoft.com/office/drawing/2014/main" id="{8713068E-0740-E54B-9E45-F00FBAF98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9926" y="3105150"/>
                <a:ext cx="403225" cy="95250"/>
              </a:xfrm>
              <a:custGeom>
                <a:avLst/>
                <a:gdLst>
                  <a:gd name="T0" fmla="*/ 224 w 254"/>
                  <a:gd name="T1" fmla="*/ 0 h 60"/>
                  <a:gd name="T2" fmla="*/ 30 w 254"/>
                  <a:gd name="T3" fmla="*/ 0 h 60"/>
                  <a:gd name="T4" fmla="*/ 0 w 254"/>
                  <a:gd name="T5" fmla="*/ 30 h 60"/>
                  <a:gd name="T6" fmla="*/ 30 w 254"/>
                  <a:gd name="T7" fmla="*/ 60 h 60"/>
                  <a:gd name="T8" fmla="*/ 224 w 254"/>
                  <a:gd name="T9" fmla="*/ 60 h 60"/>
                  <a:gd name="T10" fmla="*/ 254 w 254"/>
                  <a:gd name="T11" fmla="*/ 30 h 60"/>
                  <a:gd name="T12" fmla="*/ 224 w 254"/>
                  <a:gd name="T13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4" h="60">
                    <a:moveTo>
                      <a:pt x="224" y="0"/>
                    </a:moveTo>
                    <a:lnTo>
                      <a:pt x="30" y="0"/>
                    </a:lnTo>
                    <a:lnTo>
                      <a:pt x="0" y="30"/>
                    </a:lnTo>
                    <a:lnTo>
                      <a:pt x="30" y="60"/>
                    </a:lnTo>
                    <a:lnTo>
                      <a:pt x="224" y="60"/>
                    </a:lnTo>
                    <a:lnTo>
                      <a:pt x="254" y="30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64" name="Freeform 30">
                <a:extLst>
                  <a:ext uri="{FF2B5EF4-FFF2-40B4-BE49-F238E27FC236}">
                    <a16:creationId xmlns:a16="http://schemas.microsoft.com/office/drawing/2014/main" id="{3BB2D0F3-FE27-7B4F-9AFC-56F338730F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1401" y="2730500"/>
                <a:ext cx="95250" cy="406400"/>
              </a:xfrm>
              <a:custGeom>
                <a:avLst/>
                <a:gdLst>
                  <a:gd name="T0" fmla="*/ 60 w 60"/>
                  <a:gd name="T1" fmla="*/ 224 h 256"/>
                  <a:gd name="T2" fmla="*/ 60 w 60"/>
                  <a:gd name="T3" fmla="*/ 30 h 256"/>
                  <a:gd name="T4" fmla="*/ 30 w 60"/>
                  <a:gd name="T5" fmla="*/ 0 h 256"/>
                  <a:gd name="T6" fmla="*/ 0 w 60"/>
                  <a:gd name="T7" fmla="*/ 30 h 256"/>
                  <a:gd name="T8" fmla="*/ 0 w 60"/>
                  <a:gd name="T9" fmla="*/ 224 h 256"/>
                  <a:gd name="T10" fmla="*/ 30 w 60"/>
                  <a:gd name="T11" fmla="*/ 256 h 256"/>
                  <a:gd name="T12" fmla="*/ 60 w 60"/>
                  <a:gd name="T13" fmla="*/ 224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4"/>
                    </a:moveTo>
                    <a:lnTo>
                      <a:pt x="60" y="30"/>
                    </a:lnTo>
                    <a:lnTo>
                      <a:pt x="30" y="0"/>
                    </a:lnTo>
                    <a:lnTo>
                      <a:pt x="0" y="30"/>
                    </a:lnTo>
                    <a:lnTo>
                      <a:pt x="0" y="224"/>
                    </a:lnTo>
                    <a:lnTo>
                      <a:pt x="30" y="256"/>
                    </a:lnTo>
                    <a:lnTo>
                      <a:pt x="60" y="224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65" name="Freeform 31">
                <a:extLst>
                  <a:ext uri="{FF2B5EF4-FFF2-40B4-BE49-F238E27FC236}">
                    <a16:creationId xmlns:a16="http://schemas.microsoft.com/office/drawing/2014/main" id="{93BF8E95-83B9-234A-817A-EC78C3E0F6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1401" y="2292350"/>
                <a:ext cx="95250" cy="406400"/>
              </a:xfrm>
              <a:custGeom>
                <a:avLst/>
                <a:gdLst>
                  <a:gd name="T0" fmla="*/ 60 w 60"/>
                  <a:gd name="T1" fmla="*/ 226 h 256"/>
                  <a:gd name="T2" fmla="*/ 60 w 60"/>
                  <a:gd name="T3" fmla="*/ 32 h 256"/>
                  <a:gd name="T4" fmla="*/ 30 w 60"/>
                  <a:gd name="T5" fmla="*/ 0 h 256"/>
                  <a:gd name="T6" fmla="*/ 0 w 60"/>
                  <a:gd name="T7" fmla="*/ 32 h 256"/>
                  <a:gd name="T8" fmla="*/ 0 w 60"/>
                  <a:gd name="T9" fmla="*/ 226 h 256"/>
                  <a:gd name="T10" fmla="*/ 30 w 60"/>
                  <a:gd name="T11" fmla="*/ 256 h 256"/>
                  <a:gd name="T12" fmla="*/ 60 w 60"/>
                  <a:gd name="T13" fmla="*/ 22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0" h="256">
                    <a:moveTo>
                      <a:pt x="60" y="226"/>
                    </a:moveTo>
                    <a:lnTo>
                      <a:pt x="60" y="32"/>
                    </a:lnTo>
                    <a:lnTo>
                      <a:pt x="30" y="0"/>
                    </a:lnTo>
                    <a:lnTo>
                      <a:pt x="0" y="32"/>
                    </a:lnTo>
                    <a:lnTo>
                      <a:pt x="0" y="226"/>
                    </a:lnTo>
                    <a:lnTo>
                      <a:pt x="30" y="256"/>
                    </a:lnTo>
                    <a:lnTo>
                      <a:pt x="60" y="226"/>
                    </a:lnTo>
                    <a:close/>
                  </a:path>
                </a:pathLst>
              </a:custGeom>
              <a:grpFill/>
              <a:ln w="1270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65A1F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20775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31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Matsumoto Takashi</dc:creator>
  <cp:lastModifiedBy>Matsumoto Takashi</cp:lastModifiedBy>
  <cp:revision>6</cp:revision>
  <dcterms:created xsi:type="dcterms:W3CDTF">2020-10-13T02:49:02Z</dcterms:created>
  <dcterms:modified xsi:type="dcterms:W3CDTF">2020-10-13T20:15:30Z</dcterms:modified>
</cp:coreProperties>
</file>